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3"/>
  </p:notesMasterIdLst>
  <p:sldIdLst>
    <p:sldId id="258" r:id="rId2"/>
    <p:sldId id="269" r:id="rId3"/>
    <p:sldId id="260" r:id="rId4"/>
    <p:sldId id="261" r:id="rId5"/>
    <p:sldId id="264" r:id="rId6"/>
    <p:sldId id="263" r:id="rId7"/>
    <p:sldId id="262"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5896" autoAdjust="0"/>
  </p:normalViewPr>
  <p:slideViewPr>
    <p:cSldViewPr snapToGrid="0">
      <p:cViewPr varScale="1">
        <p:scale>
          <a:sx n="93" d="100"/>
          <a:sy n="93" d="100"/>
        </p:scale>
        <p:origin x="96"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1AFCA-1C7E-4119-BF40-99BC36CAFEB7}" type="datetimeFigureOut">
              <a:rPr lang="fr-FR" smtClean="0"/>
              <a:t>10/02/2022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9D4E2-BC8C-4052-8A94-1EB0C62C0752}" type="slidenum">
              <a:rPr lang="fr-FR" smtClean="0"/>
              <a:t>‹N°›</a:t>
            </a:fld>
            <a:endParaRPr lang="fr-FR"/>
          </a:p>
        </p:txBody>
      </p:sp>
    </p:spTree>
    <p:extLst>
      <p:ext uri="{BB962C8B-B14F-4D97-AF65-F5344CB8AC3E}">
        <p14:creationId xmlns:p14="http://schemas.microsoft.com/office/powerpoint/2010/main" val="284119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a:t>
            </a:fld>
            <a:endParaRPr lang="fr-FR"/>
          </a:p>
        </p:txBody>
      </p:sp>
    </p:spTree>
    <p:extLst>
      <p:ext uri="{BB962C8B-B14F-4D97-AF65-F5344CB8AC3E}">
        <p14:creationId xmlns:p14="http://schemas.microsoft.com/office/powerpoint/2010/main" val="2375004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un chat hybride qui provient du croisement entre un chat domestique et un chat léopard d’Asie, un petit félin sauvage que l’on retrouve en Asie et plus particulièrement dans la région du Bengal.</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résultat nous donne un mini léopard au look sauvage avec le tempérament doux d’un chat domestique.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en 1963 que l’américaine Jean S. Mill a réalisée ce croisement pour la 1ere fois. De ce croisements sont issus les premiers hybrides dits « F1 » (1ere génération) puis les hybrides « F2 » (2eme génération), ce sont des chats mi-sauvages.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chats de race Bengal dits « domestiques » appartiennent au minimum aux 4ème et 5ème génération.</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2</a:t>
            </a:fld>
            <a:endParaRPr lang="fr-FR"/>
          </a:p>
        </p:txBody>
      </p:sp>
    </p:spTree>
    <p:extLst>
      <p:ext uri="{BB962C8B-B14F-4D97-AF65-F5344CB8AC3E}">
        <p14:creationId xmlns:p14="http://schemas.microsoft.com/office/powerpoint/2010/main" val="16030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existe 3 motifs de robe que voici,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Rosetté</a:t>
            </a:r>
            <a:r>
              <a:rPr lang="fr-FR" sz="1800" dirty="0">
                <a:effectLst/>
                <a:latin typeface="Calibri" panose="020F0502020204030204" pitchFamily="34" charset="0"/>
                <a:ea typeface="Calibri" panose="020F0502020204030204" pitchFamily="34" charset="0"/>
                <a:cs typeface="Times New Roman" panose="02020603050405020304" pitchFamily="18" charset="0"/>
              </a:rPr>
              <a:t>, marbré et tacheté.</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3</a:t>
            </a:fld>
            <a:endParaRPr lang="fr-FR"/>
          </a:p>
        </p:txBody>
      </p:sp>
    </p:spTree>
    <p:extLst>
      <p:ext uri="{BB962C8B-B14F-4D97-AF65-F5344CB8AC3E}">
        <p14:creationId xmlns:p14="http://schemas.microsoft.com/office/powerpoint/2010/main" val="108779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Comme vous pouvez le constater ce que l’on remarque en premier est son magnifique pelage imitant celui du léopard.</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Son poil est extrêmement doux et soyeux.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différentes couleurs sont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Brown</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Silver</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Bleu</a:t>
            </a:r>
          </a:p>
          <a:p>
            <a:pPr>
              <a:lnSpc>
                <a:spcPct val="107000"/>
              </a:lnSpc>
              <a:spcAft>
                <a:spcPts val="8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Charcoal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Black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melanistic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lynx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mink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sepia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4</a:t>
            </a:fld>
            <a:endParaRPr lang="fr-FR"/>
          </a:p>
        </p:txBody>
      </p:sp>
    </p:spTree>
    <p:extLst>
      <p:ext uri="{BB962C8B-B14F-4D97-AF65-F5344CB8AC3E}">
        <p14:creationId xmlns:p14="http://schemas.microsoft.com/office/powerpoint/2010/main" val="885463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48438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8442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88626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405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86519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405318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84666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252453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4945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71185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901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86478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24AF668-B456-485D-B761-85300C606345}" type="datetimeFigureOut">
              <a:rPr lang="fr-FR" smtClean="0"/>
              <a:t>10/02/2022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46842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233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542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63936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13186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4AF668-B456-485D-B761-85300C606345}" type="datetimeFigureOut">
              <a:rPr lang="fr-FR" smtClean="0"/>
              <a:t>10/02/2022</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FAE7EF1-B383-4A36-AFDC-BF6F597F37D0}" type="slidenum">
              <a:rPr lang="fr-FR" smtClean="0"/>
              <a:t>‹N°›</a:t>
            </a:fld>
            <a:endParaRPr lang="fr-FR"/>
          </a:p>
        </p:txBody>
      </p:sp>
    </p:spTree>
    <p:extLst>
      <p:ext uri="{BB962C8B-B14F-4D97-AF65-F5344CB8AC3E}">
        <p14:creationId xmlns:p14="http://schemas.microsoft.com/office/powerpoint/2010/main" val="2934850650"/>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png"/><Relationship Id="rId7"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25.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png"/><Relationship Id="rId7"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png"/><Relationship Id="rId7" Type="http://schemas.openxmlformats.org/officeDocument/2006/relationships/image" Target="../media/image29.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954B4-402B-4A2B-87FB-64A2855B73EB}"/>
              </a:ext>
            </a:extLst>
          </p:cNvPr>
          <p:cNvSpPr>
            <a:spLocks noGrp="1"/>
          </p:cNvSpPr>
          <p:nvPr>
            <p:ph type="title"/>
          </p:nvPr>
        </p:nvSpPr>
        <p:spPr>
          <a:noFill/>
        </p:spPr>
        <p:txBody>
          <a:bodyPr/>
          <a:lstStyle/>
          <a:p>
            <a:r>
              <a:rPr lang="fr-FR" dirty="0">
                <a:solidFill>
                  <a:srgbClr val="FF0000"/>
                </a:solidFill>
              </a:rPr>
              <a:t>LE BENGAL</a:t>
            </a:r>
          </a:p>
        </p:txBody>
      </p:sp>
    </p:spTree>
    <p:extLst>
      <p:ext uri="{BB962C8B-B14F-4D97-AF65-F5344CB8AC3E}">
        <p14:creationId xmlns:p14="http://schemas.microsoft.com/office/powerpoint/2010/main" val="3860730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31">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33">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35">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37">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39">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1" name="Rectangle 4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mammifère, intérieur&#10;&#10;Description générée automatiquement">
            <a:extLst>
              <a:ext uri="{FF2B5EF4-FFF2-40B4-BE49-F238E27FC236}">
                <a16:creationId xmlns:a16="http://schemas.microsoft.com/office/drawing/2014/main" id="{7CCBC324-F985-4DE3-AE37-617E76EA47DE}"/>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r="1646" b="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neige, mammifère, extérieur, chat&#10;&#10;Description générée automatiquement">
            <a:extLst>
              <a:ext uri="{FF2B5EF4-FFF2-40B4-BE49-F238E27FC236}">
                <a16:creationId xmlns:a16="http://schemas.microsoft.com/office/drawing/2014/main" id="{57D322FA-60C0-4596-A696-8B6CE278DE4B}"/>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21414" r="4770"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6"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E538F62-DA9D-4348-8B10-DC4E4645BBCC}"/>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Mink</a:t>
            </a:r>
          </a:p>
        </p:txBody>
      </p:sp>
    </p:spTree>
    <p:extLst>
      <p:ext uri="{BB962C8B-B14F-4D97-AF65-F5344CB8AC3E}">
        <p14:creationId xmlns:p14="http://schemas.microsoft.com/office/powerpoint/2010/main" val="109198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2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1" name="Picture 3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 name="Oval 3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 name="Picture 3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3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3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descr="Une image contenant herbe, extérieur, mammifère, chat&#10;&#10;Description générée automatiquement">
            <a:extLst>
              <a:ext uri="{FF2B5EF4-FFF2-40B4-BE49-F238E27FC236}">
                <a16:creationId xmlns:a16="http://schemas.microsoft.com/office/drawing/2014/main" id="{56235205-0569-445C-803D-60B36EDAC66D}"/>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14659" r="16128"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descr="Une image contenant chat, mammifère, chat domestique&#10;&#10;Description générée automatiquement">
            <a:extLst>
              <a:ext uri="{FF2B5EF4-FFF2-40B4-BE49-F238E27FC236}">
                <a16:creationId xmlns:a16="http://schemas.microsoft.com/office/drawing/2014/main" id="{56E747C2-2BE7-4002-AAEE-B443D2BD0265}"/>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9894" r="1429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7" name="Freeform: Shape 4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DF1C085-4F0C-44AC-A709-1096E9F84A8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sepia</a:t>
            </a:r>
          </a:p>
        </p:txBody>
      </p:sp>
    </p:spTree>
    <p:extLst>
      <p:ext uri="{BB962C8B-B14F-4D97-AF65-F5344CB8AC3E}">
        <p14:creationId xmlns:p14="http://schemas.microsoft.com/office/powerpoint/2010/main" val="70215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E0B17-C70A-42F6-959C-BD29D459E7CD}"/>
              </a:ext>
            </a:extLst>
          </p:cNvPr>
          <p:cNvSpPr>
            <a:spLocks noGrp="1"/>
          </p:cNvSpPr>
          <p:nvPr>
            <p:ph type="title"/>
          </p:nvPr>
        </p:nvSpPr>
        <p:spPr/>
        <p:txBody>
          <a:bodyPr/>
          <a:lstStyle/>
          <a:p>
            <a:pPr algn="ctr"/>
            <a:r>
              <a:rPr lang="fr-FR" dirty="0">
                <a:solidFill>
                  <a:srgbClr val="C00000"/>
                </a:solidFill>
              </a:rPr>
              <a:t>Ses origines</a:t>
            </a:r>
          </a:p>
        </p:txBody>
      </p:sp>
      <p:pic>
        <p:nvPicPr>
          <p:cNvPr id="8" name="Espace réservé du contenu 7" descr="Une image contenant chat, mammifère, chat domestique, extérieur&#10;&#10;Description générée automatiquement">
            <a:extLst>
              <a:ext uri="{FF2B5EF4-FFF2-40B4-BE49-F238E27FC236}">
                <a16:creationId xmlns:a16="http://schemas.microsoft.com/office/drawing/2014/main" id="{EE90CBF1-116F-4148-A316-FA7B9AC6C23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3263" y="2207253"/>
            <a:ext cx="4690021" cy="3126680"/>
          </a:xfrm>
        </p:spPr>
      </p:pic>
      <p:pic>
        <p:nvPicPr>
          <p:cNvPr id="7" name="Espace réservé du contenu 6" descr="Une image contenant mammifère, extérieur, terrain, chat&#10;&#10;Description générée automatiquement">
            <a:extLst>
              <a:ext uri="{FF2B5EF4-FFF2-40B4-BE49-F238E27FC236}">
                <a16:creationId xmlns:a16="http://schemas.microsoft.com/office/drawing/2014/main" id="{D05BB2C3-471B-4DD2-B4A2-5A2C860F642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2706" y="2207253"/>
            <a:ext cx="4395787" cy="3126680"/>
          </a:xfrm>
        </p:spPr>
      </p:pic>
      <p:sp>
        <p:nvSpPr>
          <p:cNvPr id="10" name="ZoneTexte 9">
            <a:extLst>
              <a:ext uri="{FF2B5EF4-FFF2-40B4-BE49-F238E27FC236}">
                <a16:creationId xmlns:a16="http://schemas.microsoft.com/office/drawing/2014/main" id="{66245FF2-EF66-4D00-98D7-E99761645238}"/>
              </a:ext>
            </a:extLst>
          </p:cNvPr>
          <p:cNvSpPr txBox="1"/>
          <p:nvPr/>
        </p:nvSpPr>
        <p:spPr>
          <a:xfrm>
            <a:off x="582706" y="5459506"/>
            <a:ext cx="4395787" cy="369332"/>
          </a:xfrm>
          <a:prstGeom prst="rect">
            <a:avLst/>
          </a:prstGeom>
          <a:noFill/>
        </p:spPr>
        <p:txBody>
          <a:bodyPr wrap="square" rtlCol="0">
            <a:spAutoFit/>
          </a:bodyPr>
          <a:lstStyle/>
          <a:p>
            <a:pPr algn="ctr"/>
            <a:r>
              <a:rPr lang="fr-FR" dirty="0">
                <a:solidFill>
                  <a:schemeClr val="accent3">
                    <a:lumMod val="60000"/>
                    <a:lumOff val="40000"/>
                  </a:schemeClr>
                </a:solidFill>
              </a:rPr>
              <a:t>Chat léopard d’Asie</a:t>
            </a:r>
          </a:p>
        </p:txBody>
      </p:sp>
      <p:sp>
        <p:nvSpPr>
          <p:cNvPr id="11" name="ZoneTexte 10">
            <a:extLst>
              <a:ext uri="{FF2B5EF4-FFF2-40B4-BE49-F238E27FC236}">
                <a16:creationId xmlns:a16="http://schemas.microsoft.com/office/drawing/2014/main" id="{58CCE197-5743-4C00-A3AC-CC8D435DCB61}"/>
              </a:ext>
            </a:extLst>
          </p:cNvPr>
          <p:cNvSpPr txBox="1"/>
          <p:nvPr/>
        </p:nvSpPr>
        <p:spPr>
          <a:xfrm>
            <a:off x="6013263" y="5459506"/>
            <a:ext cx="4690021" cy="369332"/>
          </a:xfrm>
          <a:prstGeom prst="rect">
            <a:avLst/>
          </a:prstGeom>
          <a:noFill/>
        </p:spPr>
        <p:txBody>
          <a:bodyPr wrap="square" rtlCol="0">
            <a:spAutoFit/>
          </a:bodyPr>
          <a:lstStyle/>
          <a:p>
            <a:pPr algn="ctr"/>
            <a:r>
              <a:rPr lang="fr-FR" dirty="0">
                <a:solidFill>
                  <a:schemeClr val="accent3">
                    <a:lumMod val="60000"/>
                    <a:lumOff val="40000"/>
                  </a:schemeClr>
                </a:solidFill>
              </a:rPr>
              <a:t>Chat domestique</a:t>
            </a:r>
          </a:p>
        </p:txBody>
      </p:sp>
      <p:pic>
        <p:nvPicPr>
          <p:cNvPr id="13" name="Image 12" descr="Une image contenant chat, mammifère, plancher, chat domestique&#10;&#10;Description générée automatiquement">
            <a:extLst>
              <a:ext uri="{FF2B5EF4-FFF2-40B4-BE49-F238E27FC236}">
                <a16:creationId xmlns:a16="http://schemas.microsoft.com/office/drawing/2014/main" id="{4B0A8992-B9F6-4162-89D2-CE2DE123E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9283" y="1460536"/>
            <a:ext cx="8821551" cy="4620113"/>
          </a:xfrm>
          <a:prstGeom prst="rect">
            <a:avLst/>
          </a:prstGeom>
        </p:spPr>
      </p:pic>
    </p:spTree>
    <p:extLst>
      <p:ext uri="{BB962C8B-B14F-4D97-AF65-F5344CB8AC3E}">
        <p14:creationId xmlns:p14="http://schemas.microsoft.com/office/powerpoint/2010/main" val="15661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54992B7-4649-4C4C-9912-3C964FFD9640}"/>
              </a:ext>
            </a:extLst>
          </p:cNvPr>
          <p:cNvSpPr>
            <a:spLocks noGrp="1"/>
          </p:cNvSpPr>
          <p:nvPr>
            <p:ph type="title"/>
          </p:nvPr>
        </p:nvSpPr>
        <p:spPr>
          <a:xfrm>
            <a:off x="1" y="452718"/>
            <a:ext cx="12192000" cy="827442"/>
          </a:xfrm>
        </p:spPr>
        <p:txBody>
          <a:bodyPr numCol="1"/>
          <a:lstStyle/>
          <a:p>
            <a:pPr algn="ctr"/>
            <a:r>
              <a:rPr lang="fr-FR" dirty="0"/>
              <a:t>Ses différentes robes</a:t>
            </a:r>
          </a:p>
        </p:txBody>
      </p:sp>
      <p:pic>
        <p:nvPicPr>
          <p:cNvPr id="8" name="Espace réservé du contenu 7">
            <a:extLst>
              <a:ext uri="{FF2B5EF4-FFF2-40B4-BE49-F238E27FC236}">
                <a16:creationId xmlns:a16="http://schemas.microsoft.com/office/drawing/2014/main" id="{C61E0F6C-8D1B-47E6-929A-760F98C841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631" y="2578040"/>
            <a:ext cx="3644444" cy="2082540"/>
          </a:xfrm>
        </p:spPr>
      </p:pic>
      <p:pic>
        <p:nvPicPr>
          <p:cNvPr id="10" name="Image 9">
            <a:extLst>
              <a:ext uri="{FF2B5EF4-FFF2-40B4-BE49-F238E27FC236}">
                <a16:creationId xmlns:a16="http://schemas.microsoft.com/office/drawing/2014/main" id="{8C7627BA-03C9-4C8E-A3ED-AE2807D47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778" y="2558678"/>
            <a:ext cx="3644444" cy="2082540"/>
          </a:xfrm>
          <a:prstGeom prst="rect">
            <a:avLst/>
          </a:prstGeom>
        </p:spPr>
      </p:pic>
      <p:sp>
        <p:nvSpPr>
          <p:cNvPr id="12" name="ZoneTexte 11">
            <a:extLst>
              <a:ext uri="{FF2B5EF4-FFF2-40B4-BE49-F238E27FC236}">
                <a16:creationId xmlns:a16="http://schemas.microsoft.com/office/drawing/2014/main" id="{6D2F4427-9148-4A58-8CD4-BC44F4F0B5EF}"/>
              </a:ext>
            </a:extLst>
          </p:cNvPr>
          <p:cNvSpPr txBox="1"/>
          <p:nvPr/>
        </p:nvSpPr>
        <p:spPr>
          <a:xfrm>
            <a:off x="337781" y="4641218"/>
            <a:ext cx="3310128" cy="369332"/>
          </a:xfrm>
          <a:prstGeom prst="rect">
            <a:avLst/>
          </a:prstGeom>
          <a:noFill/>
        </p:spPr>
        <p:txBody>
          <a:bodyPr wrap="square" rtlCol="0">
            <a:spAutoFit/>
          </a:bodyPr>
          <a:lstStyle/>
          <a:p>
            <a:pPr algn="ctr"/>
            <a:r>
              <a:rPr lang="fr-FR" dirty="0"/>
              <a:t>Marbré</a:t>
            </a:r>
          </a:p>
        </p:txBody>
      </p:sp>
      <p:sp>
        <p:nvSpPr>
          <p:cNvPr id="14" name="ZoneTexte 13">
            <a:extLst>
              <a:ext uri="{FF2B5EF4-FFF2-40B4-BE49-F238E27FC236}">
                <a16:creationId xmlns:a16="http://schemas.microsoft.com/office/drawing/2014/main" id="{9E318F3A-45F3-4502-B546-C9E5B15F7858}"/>
              </a:ext>
            </a:extLst>
          </p:cNvPr>
          <p:cNvSpPr txBox="1"/>
          <p:nvPr/>
        </p:nvSpPr>
        <p:spPr>
          <a:xfrm>
            <a:off x="4483575" y="4641218"/>
            <a:ext cx="3224849" cy="369332"/>
          </a:xfrm>
          <a:prstGeom prst="rect">
            <a:avLst/>
          </a:prstGeom>
          <a:noFill/>
        </p:spPr>
        <p:txBody>
          <a:bodyPr wrap="square" rtlCol="0">
            <a:spAutoFit/>
          </a:bodyPr>
          <a:lstStyle/>
          <a:p>
            <a:pPr algn="ctr"/>
            <a:r>
              <a:rPr lang="fr-FR" dirty="0" err="1"/>
              <a:t>Rosetté</a:t>
            </a:r>
            <a:endParaRPr lang="fr-FR" dirty="0"/>
          </a:p>
        </p:txBody>
      </p:sp>
      <p:pic>
        <p:nvPicPr>
          <p:cNvPr id="16" name="Image 15">
            <a:extLst>
              <a:ext uri="{FF2B5EF4-FFF2-40B4-BE49-F238E27FC236}">
                <a16:creationId xmlns:a16="http://schemas.microsoft.com/office/drawing/2014/main" id="{EF188491-7A91-471A-B6D8-96FE5EBFA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287" y="2578040"/>
            <a:ext cx="3523082" cy="2043816"/>
          </a:xfrm>
          <a:prstGeom prst="rect">
            <a:avLst/>
          </a:prstGeom>
        </p:spPr>
      </p:pic>
      <p:sp>
        <p:nvSpPr>
          <p:cNvPr id="17" name="ZoneTexte 16">
            <a:extLst>
              <a:ext uri="{FF2B5EF4-FFF2-40B4-BE49-F238E27FC236}">
                <a16:creationId xmlns:a16="http://schemas.microsoft.com/office/drawing/2014/main" id="{FB2BBFB6-98BE-4B2A-979E-76FDEEF8FD2D}"/>
              </a:ext>
            </a:extLst>
          </p:cNvPr>
          <p:cNvSpPr txBox="1"/>
          <p:nvPr/>
        </p:nvSpPr>
        <p:spPr>
          <a:xfrm>
            <a:off x="8845290" y="4621856"/>
            <a:ext cx="2701075" cy="369332"/>
          </a:xfrm>
          <a:prstGeom prst="rect">
            <a:avLst/>
          </a:prstGeom>
          <a:noFill/>
        </p:spPr>
        <p:txBody>
          <a:bodyPr wrap="square" rtlCol="0">
            <a:spAutoFit/>
          </a:bodyPr>
          <a:lstStyle/>
          <a:p>
            <a:pPr algn="ctr"/>
            <a:r>
              <a:rPr lang="fr-FR" dirty="0"/>
              <a:t>Tacheté</a:t>
            </a:r>
          </a:p>
        </p:txBody>
      </p:sp>
    </p:spTree>
    <p:extLst>
      <p:ext uri="{BB962C8B-B14F-4D97-AF65-F5344CB8AC3E}">
        <p14:creationId xmlns:p14="http://schemas.microsoft.com/office/powerpoint/2010/main" val="18221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D1C33F-B1A6-42C3-8267-759E4607C357}"/>
              </a:ext>
            </a:extLst>
          </p:cNvPr>
          <p:cNvSpPr>
            <a:spLocks noGrp="1"/>
          </p:cNvSpPr>
          <p:nvPr>
            <p:ph type="title"/>
          </p:nvPr>
        </p:nvSpPr>
        <p:spPr>
          <a:xfrm>
            <a:off x="1393638" y="0"/>
            <a:ext cx="9404723" cy="1400530"/>
          </a:xfrm>
        </p:spPr>
        <p:txBody>
          <a:bodyPr/>
          <a:lstStyle/>
          <a:p>
            <a:pPr algn="ctr"/>
            <a:r>
              <a:rPr lang="fr-FR" dirty="0"/>
              <a:t>Ses différentes couleurs</a:t>
            </a:r>
          </a:p>
        </p:txBody>
      </p:sp>
      <p:pic>
        <p:nvPicPr>
          <p:cNvPr id="5" name="Espace réservé du contenu 4">
            <a:extLst>
              <a:ext uri="{FF2B5EF4-FFF2-40B4-BE49-F238E27FC236}">
                <a16:creationId xmlns:a16="http://schemas.microsoft.com/office/drawing/2014/main" id="{29E60E50-36BC-4828-B5B0-BA38224D0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83" y="2468747"/>
            <a:ext cx="3754089" cy="1349612"/>
          </a:xfrm>
        </p:spPr>
      </p:pic>
      <p:pic>
        <p:nvPicPr>
          <p:cNvPr id="9" name="Image 8">
            <a:extLst>
              <a:ext uri="{FF2B5EF4-FFF2-40B4-BE49-F238E27FC236}">
                <a16:creationId xmlns:a16="http://schemas.microsoft.com/office/drawing/2014/main" id="{DB47E486-459C-4EF0-A8D4-BDDDDE720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944" y="1105666"/>
            <a:ext cx="3850847" cy="1276318"/>
          </a:xfrm>
          <a:prstGeom prst="rect">
            <a:avLst/>
          </a:prstGeom>
        </p:spPr>
      </p:pic>
      <p:pic>
        <p:nvPicPr>
          <p:cNvPr id="11" name="Image 10">
            <a:extLst>
              <a:ext uri="{FF2B5EF4-FFF2-40B4-BE49-F238E27FC236}">
                <a16:creationId xmlns:a16="http://schemas.microsoft.com/office/drawing/2014/main" id="{99B4D3A5-D7C6-4AFD-85C0-6FF3700B0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555" y="2426575"/>
            <a:ext cx="3871396" cy="1391784"/>
          </a:xfrm>
          <a:prstGeom prst="rect">
            <a:avLst/>
          </a:prstGeom>
        </p:spPr>
      </p:pic>
      <p:pic>
        <p:nvPicPr>
          <p:cNvPr id="13" name="Image 12">
            <a:extLst>
              <a:ext uri="{FF2B5EF4-FFF2-40B4-BE49-F238E27FC236}">
                <a16:creationId xmlns:a16="http://schemas.microsoft.com/office/drawing/2014/main" id="{6555ECEC-FDE3-4F18-905B-89341117E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192" y="1098900"/>
            <a:ext cx="3520518" cy="1276318"/>
          </a:xfrm>
          <a:prstGeom prst="rect">
            <a:avLst/>
          </a:prstGeom>
        </p:spPr>
      </p:pic>
      <p:pic>
        <p:nvPicPr>
          <p:cNvPr id="15" name="Image 14">
            <a:extLst>
              <a:ext uri="{FF2B5EF4-FFF2-40B4-BE49-F238E27FC236}">
                <a16:creationId xmlns:a16="http://schemas.microsoft.com/office/drawing/2014/main" id="{BEDA7A6D-3963-4CB7-976D-A1831DEE8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7" y="5379252"/>
            <a:ext cx="3850847" cy="1400530"/>
          </a:xfrm>
          <a:prstGeom prst="rect">
            <a:avLst/>
          </a:prstGeom>
        </p:spPr>
      </p:pic>
      <p:pic>
        <p:nvPicPr>
          <p:cNvPr id="17" name="Image 16">
            <a:extLst>
              <a:ext uri="{FF2B5EF4-FFF2-40B4-BE49-F238E27FC236}">
                <a16:creationId xmlns:a16="http://schemas.microsoft.com/office/drawing/2014/main" id="{ECEE2BAB-F66A-4122-83AE-5BA7206CDD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9291" y="3881196"/>
            <a:ext cx="3850847" cy="1400530"/>
          </a:xfrm>
          <a:prstGeom prst="rect">
            <a:avLst/>
          </a:prstGeom>
        </p:spPr>
      </p:pic>
      <p:pic>
        <p:nvPicPr>
          <p:cNvPr id="19" name="Image 18">
            <a:extLst>
              <a:ext uri="{FF2B5EF4-FFF2-40B4-BE49-F238E27FC236}">
                <a16:creationId xmlns:a16="http://schemas.microsoft.com/office/drawing/2014/main" id="{404CEB00-7F17-4284-8771-2404624AE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3831" y="5379252"/>
            <a:ext cx="3850844" cy="1400529"/>
          </a:xfrm>
          <a:prstGeom prst="rect">
            <a:avLst/>
          </a:prstGeom>
        </p:spPr>
      </p:pic>
      <p:pic>
        <p:nvPicPr>
          <p:cNvPr id="21" name="Image 20">
            <a:extLst>
              <a:ext uri="{FF2B5EF4-FFF2-40B4-BE49-F238E27FC236}">
                <a16:creationId xmlns:a16="http://schemas.microsoft.com/office/drawing/2014/main" id="{2C8F75F1-4B5C-491E-BA51-9716DED885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9267" y="3881197"/>
            <a:ext cx="3863134" cy="1400529"/>
          </a:xfrm>
          <a:prstGeom prst="rect">
            <a:avLst/>
          </a:prstGeom>
        </p:spPr>
      </p:pic>
    </p:spTree>
    <p:extLst>
      <p:ext uri="{BB962C8B-B14F-4D97-AF65-F5344CB8AC3E}">
        <p14:creationId xmlns:p14="http://schemas.microsoft.com/office/powerpoint/2010/main" val="10209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78565089-B691-45B1-9DD5-252D7725CC3B}"/>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t="17753" b="2048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a:extLst>
              <a:ext uri="{FF2B5EF4-FFF2-40B4-BE49-F238E27FC236}">
                <a16:creationId xmlns:a16="http://schemas.microsoft.com/office/drawing/2014/main" id="{ED75E00E-881E-4579-A175-75C7F8F2F3E0}"/>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1470" r="21056"/>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EE0578-FD6B-4C58-9F73-56AEDA712C9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brown</a:t>
            </a:r>
          </a:p>
        </p:txBody>
      </p:sp>
    </p:spTree>
    <p:extLst>
      <p:ext uri="{BB962C8B-B14F-4D97-AF65-F5344CB8AC3E}">
        <p14:creationId xmlns:p14="http://schemas.microsoft.com/office/powerpoint/2010/main" val="210239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mammifère, chat domestique, rayé&#10;&#10;Description générée automatiquement">
            <a:extLst>
              <a:ext uri="{FF2B5EF4-FFF2-40B4-BE49-F238E27FC236}">
                <a16:creationId xmlns:a16="http://schemas.microsoft.com/office/drawing/2014/main" id="{C3FBC4F5-ED9F-456D-9020-E3A01A46B629}"/>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t="12528" r="-1" b="12530"/>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assis, mammifère, chat domestique&#10;&#10;Description générée automatiquement">
            <a:extLst>
              <a:ext uri="{FF2B5EF4-FFF2-40B4-BE49-F238E27FC236}">
                <a16:creationId xmlns:a16="http://schemas.microsoft.com/office/drawing/2014/main" id="{8E4BC6E5-5300-4D1F-BC9C-377E627FC7CC}"/>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8452" r="2767"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A5DD23-A16D-4DC6-B040-F896387906AA}"/>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silver</a:t>
            </a:r>
          </a:p>
        </p:txBody>
      </p:sp>
    </p:spTree>
    <p:extLst>
      <p:ext uri="{BB962C8B-B14F-4D97-AF65-F5344CB8AC3E}">
        <p14:creationId xmlns:p14="http://schemas.microsoft.com/office/powerpoint/2010/main" val="127738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a:extLst>
              <a:ext uri="{FF2B5EF4-FFF2-40B4-BE49-F238E27FC236}">
                <a16:creationId xmlns:a16="http://schemas.microsoft.com/office/drawing/2014/main" id="{B1108425-ADDD-4882-9701-53303E9D6218}"/>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8173" r="22614"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a:extLst>
              <a:ext uri="{FF2B5EF4-FFF2-40B4-BE49-F238E27FC236}">
                <a16:creationId xmlns:a16="http://schemas.microsoft.com/office/drawing/2014/main" id="{39489502-E596-4E6C-BC61-6E5777017FDD}"/>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19298" r="1420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2A0D41-C716-4CF3-A876-DA8C61949509}"/>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Bleu</a:t>
            </a:r>
          </a:p>
        </p:txBody>
      </p:sp>
    </p:spTree>
    <p:extLst>
      <p:ext uri="{BB962C8B-B14F-4D97-AF65-F5344CB8AC3E}">
        <p14:creationId xmlns:p14="http://schemas.microsoft.com/office/powerpoint/2010/main" val="330817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EB544739-D28C-4A94-982D-81CDC379A6CE}"/>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t="26195" r="2" b="1554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5" name="Espace réservé du contenu 4" descr="Une image contenant chat, intérieur, mammifère, chat domestique&#10;&#10;Description générée automatiquement">
            <a:extLst>
              <a:ext uri="{FF2B5EF4-FFF2-40B4-BE49-F238E27FC236}">
                <a16:creationId xmlns:a16="http://schemas.microsoft.com/office/drawing/2014/main" id="{D8B42983-BF69-44BC-A147-E53D7C5F24B0}"/>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r="11491"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6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09378C-2B10-4B49-A037-86FC19598D31}"/>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charcoal</a:t>
            </a:r>
          </a:p>
        </p:txBody>
      </p:sp>
    </p:spTree>
    <p:extLst>
      <p:ext uri="{BB962C8B-B14F-4D97-AF65-F5344CB8AC3E}">
        <p14:creationId xmlns:p14="http://schemas.microsoft.com/office/powerpoint/2010/main" val="86801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intérieur, en bois&#10;&#10;Description générée automatiquement">
            <a:extLst>
              <a:ext uri="{FF2B5EF4-FFF2-40B4-BE49-F238E27FC236}">
                <a16:creationId xmlns:a16="http://schemas.microsoft.com/office/drawing/2014/main" id="{364349ED-C468-4D64-BD76-12B1209FDE4E}"/>
              </a:ext>
            </a:extLst>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l="6593" r="2335" b="-1"/>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terrain, mammifère, extérieur&#10;&#10;Description générée automatiquement">
            <a:extLst>
              <a:ext uri="{FF2B5EF4-FFF2-40B4-BE49-F238E27FC236}">
                <a16:creationId xmlns:a16="http://schemas.microsoft.com/office/drawing/2014/main" id="{D391A913-9B91-446B-A444-C8691423D7D1}"/>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2816" r="8675"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36C331-EFD9-447E-9D45-E5AA1296D74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Lynx</a:t>
            </a:r>
          </a:p>
        </p:txBody>
      </p:sp>
    </p:spTree>
    <p:extLst>
      <p:ext uri="{BB962C8B-B14F-4D97-AF65-F5344CB8AC3E}">
        <p14:creationId xmlns:p14="http://schemas.microsoft.com/office/powerpoint/2010/main" val="3120377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26010</TotalTime>
  <Words>221</Words>
  <Application>Microsoft Office PowerPoint</Application>
  <PresentationFormat>Grand écran</PresentationFormat>
  <Paragraphs>36</Paragraphs>
  <Slides>11</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Century Gothic</vt:lpstr>
      <vt:lpstr>Wingdings 3</vt:lpstr>
      <vt:lpstr>Ion</vt:lpstr>
      <vt:lpstr>LE BENGAL</vt:lpstr>
      <vt:lpstr>Ses origines</vt:lpstr>
      <vt:lpstr>Ses différentes robes</vt:lpstr>
      <vt:lpstr>Ses différentes couleurs</vt:lpstr>
      <vt:lpstr>Bengal brown</vt:lpstr>
      <vt:lpstr>Bengal silver</vt:lpstr>
      <vt:lpstr>Bengal Bleu</vt:lpstr>
      <vt:lpstr>Bengal charcoal</vt:lpstr>
      <vt:lpstr>Bengal Snow Lynx</vt:lpstr>
      <vt:lpstr>Bengal Snow Mink</vt:lpstr>
      <vt:lpstr>Bengal Snow sepia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BENGAL</dc:title>
  <dc:creator>RIBEIRO José</dc:creator>
  <cp:lastModifiedBy>RIBEIRO José</cp:lastModifiedBy>
  <cp:revision>5</cp:revision>
  <dcterms:created xsi:type="dcterms:W3CDTF">2022-01-13T11:30:39Z</dcterms:created>
  <dcterms:modified xsi:type="dcterms:W3CDTF">2022-02-10T15:55:44Z</dcterms:modified>
</cp:coreProperties>
</file>